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F7AE-B534-4826-BA1A-68DFE05D9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42D92-C1D1-4466-BA5E-265B5E04A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67215-0AB5-4322-81AC-68480375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711D-AFEC-4DFF-A91A-AD000C3533F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68C93-B72B-44F7-B6DA-412AC9FE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1B5C4-5814-44E3-9487-E855F3CD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F99-403D-4FF0-90F4-D2BCEFEA6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4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7BDF-521C-4A79-8B43-DE7F1E3C0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0604E-2C81-4055-B2A6-A3CBC1FF2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36E4C-DDF2-4CA0-A0E2-65CC646EA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711D-AFEC-4DFF-A91A-AD000C3533F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1493E-1AC7-4DB3-A07E-2AABC36A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B9582-45D0-438D-AFC0-1A84725F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F99-403D-4FF0-90F4-D2BCEFEA6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2DC0B7-6FDF-4131-91A3-305956DF42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A4A8EA-1CDA-4B7B-86B6-57B8B1FF8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AA815-BDE9-4DD7-A11C-75A0111D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711D-AFEC-4DFF-A91A-AD000C3533F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DF497-2751-4853-BA0B-230869AFE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9B1A3-FBA8-4D40-A768-588742D20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F99-403D-4FF0-90F4-D2BCEFEA6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8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A3601-CDBC-4733-B344-259AF7E0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C78C7-C9E5-4D20-AD93-413FB0F90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086FA-69E2-42B8-99E6-111F7E976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711D-AFEC-4DFF-A91A-AD000C3533F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1F2DD-4913-4C43-82DE-39E927B15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FB5B1-8E32-455E-A792-D0F68AC9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F99-403D-4FF0-90F4-D2BCEFEA6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7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B520-A254-4436-976E-BD6DD3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64DCD-2CEB-41F7-BE6A-40EDFE14C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EA656-7167-490C-A1C7-44997935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711D-AFEC-4DFF-A91A-AD000C3533F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B9005-060F-476B-899B-D089B9673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FD2EB-0D3B-44EE-9BD8-3E864567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F99-403D-4FF0-90F4-D2BCEFEA6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0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EBE93-926B-4AF0-8D5B-029120960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5A5A1-DA60-4B3E-AFAA-4E6FF0952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DFC59-C39A-4CEB-8C79-E0061070E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6CFFD-CEE0-4705-B541-D8A83362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711D-AFEC-4DFF-A91A-AD000C3533F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3ABD0-15AE-4F9C-8789-4D021DB7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F8F41-7EA6-4AD5-8CE5-80C10C3F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F99-403D-4FF0-90F4-D2BCEFEA6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7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BF0E-0890-49D8-AE8F-D7AD2F946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7984A-8CE8-4FB1-8260-02F786BDD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D23C2-0CA3-48F4-BC6E-F86AAC87C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68CB97-00EC-4E3E-A1C9-9879415E5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433089-F96E-448B-802A-51D3958BD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7CC27-391B-4414-80F1-86AADE0A7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711D-AFEC-4DFF-A91A-AD000C3533F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24ADE5-9250-4948-9358-96FC2E30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8077EF-6BF2-4CBC-8716-F4AB1C98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F99-403D-4FF0-90F4-D2BCEFEA6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4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2BD9D-495C-4242-91CB-48C47DC6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42CF5-2F75-4D32-8969-6E0AFD19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711D-AFEC-4DFF-A91A-AD000C3533F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13340-6690-482C-9E8C-AC441382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0A4DB-242D-421E-B784-25451061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F99-403D-4FF0-90F4-D2BCEFEA6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8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F0D60-F846-4041-AF30-D9023767B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711D-AFEC-4DFF-A91A-AD000C3533F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5AE8A2-8C7F-4F90-B996-5AD398031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A5744-7B10-45BC-9EE8-D7B3CE062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F99-403D-4FF0-90F4-D2BCEFEA6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9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50D1-5573-47E5-9CA1-6E3B0505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51768-42BF-4219-AD98-B801A16B9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69987-964F-4BA6-B322-3653955E2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E91B9-FCB3-4453-A78F-4E29861E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711D-AFEC-4DFF-A91A-AD000C3533F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73C6F-B603-4C9E-8B1B-84344239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B5060-DF53-479F-B39A-B8C030FC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F99-403D-4FF0-90F4-D2BCEFEA6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2F37-7802-4755-A9E3-98C08B25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9EBAE8-37A9-4040-9F57-28AEEE939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BD1FB-4D2C-446F-BFC8-7EBF943E5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A7DED-2EF4-4FFE-8C26-B333571C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711D-AFEC-4DFF-A91A-AD000C3533F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9B9FD-0C41-4F3D-A8B8-FDA35515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2407F-7DB0-4061-AC6B-6C7E929E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52F99-403D-4FF0-90F4-D2BCEFEA6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0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783C-B55F-457F-8496-306BC29E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DCBA0-1990-4869-A018-E671D947B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D54EC-BB82-4B62-AAAC-252A10805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711D-AFEC-4DFF-A91A-AD000C3533FD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8BA61-F63E-42DA-A1BD-1D3451AB1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DC3BA-C22B-48A4-970D-64007720B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52F99-403D-4FF0-90F4-D2BCEFEA64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7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E3B3E-C153-4F9E-B1A9-FC0023F8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E3D04C-5AEB-4419-97E2-7E2DB1CC3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436" y="2127380"/>
            <a:ext cx="3932237" cy="464253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20 foot Pallet Storage Rack</a:t>
            </a:r>
          </a:p>
          <a:p>
            <a:r>
              <a:rPr lang="en-US" dirty="0"/>
              <a:t>Designed to accommodate 13-20 foot pallets in the lower slots and 5-16 foot pallets on the upper shelf. Improves housekeeping while controlling and protecting inventory.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Rugged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Flared shelving for easy entry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 guides provide deflection of pallets into the slots</a:t>
            </a:r>
          </a:p>
          <a:p>
            <a:r>
              <a:rPr lang="en-US" dirty="0"/>
              <a:t>Call Harry at 401-596-0162</a:t>
            </a:r>
          </a:p>
          <a:p>
            <a:r>
              <a:rPr lang="en-US" dirty="0"/>
              <a:t>hhoge@maxsonaviation.com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DDA46D-4295-47F8-A05C-41382BEE9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457199"/>
            <a:ext cx="3932237" cy="16701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BF7119E-7419-4554-A771-C1363FCCB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06324"/>
              </p:ext>
            </p:extLst>
          </p:nvPr>
        </p:nvGraphicFramePr>
        <p:xfrm>
          <a:off x="5021276" y="4704437"/>
          <a:ext cx="696938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4694">
                  <a:extLst>
                    <a:ext uri="{9D8B030D-6E8A-4147-A177-3AD203B41FA5}">
                      <a16:colId xmlns:a16="http://schemas.microsoft.com/office/drawing/2014/main" val="2545397283"/>
                    </a:ext>
                  </a:extLst>
                </a:gridCol>
                <a:gridCol w="3484694">
                  <a:extLst>
                    <a:ext uri="{9D8B030D-6E8A-4147-A177-3AD203B41FA5}">
                      <a16:colId xmlns:a16="http://schemas.microsoft.com/office/drawing/2014/main" val="594511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Technical Specifications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173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Exterior 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251” x 102” x 110”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0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Weight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Lower Shelf Area 15,000 lbs.</a:t>
                      </a:r>
                    </a:p>
                    <a:p>
                      <a:r>
                        <a:rPr lang="en-US" dirty="0"/>
                        <a:t>Upper Shelf 4,700 lbs.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68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Accommodates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13-20 footers &amp; 5-16 footers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11737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1E72203-A223-4A25-A677-D1CA4451E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276" y="509610"/>
            <a:ext cx="6743477" cy="393903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231206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88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Hoge</dc:creator>
  <cp:lastModifiedBy>Harry Hoge</cp:lastModifiedBy>
  <cp:revision>15</cp:revision>
  <dcterms:created xsi:type="dcterms:W3CDTF">2019-12-16T18:48:04Z</dcterms:created>
  <dcterms:modified xsi:type="dcterms:W3CDTF">2021-03-04T19:59:30Z</dcterms:modified>
</cp:coreProperties>
</file>